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20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4613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291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74921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3975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40882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72768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566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1446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81009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0388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7626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4717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988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3348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6367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C1A9-7CF2-49B4-89FB-BBBB3A5AF029}" type="datetimeFigureOut">
              <a:rPr lang="en-PK" smtClean="0"/>
              <a:t>30/11/2025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6187C5-D895-46C0-8093-77DBECB7FE7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6621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55EE-8D34-460F-B04A-3D39EEEE0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BB415-7251-4AD2-89C5-EFB4D5446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Manahil Fatima </a:t>
            </a:r>
          </a:p>
          <a:p>
            <a:r>
              <a:rPr lang="en-US" dirty="0"/>
              <a:t>Sania Mirani </a:t>
            </a:r>
          </a:p>
          <a:p>
            <a:r>
              <a:rPr lang="en-US" dirty="0"/>
              <a:t>Mohammad </a:t>
            </a:r>
            <a:r>
              <a:rPr lang="en-US" dirty="0" err="1"/>
              <a:t>Qasim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56212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2914-B3DD-4E73-9779-41256280C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5F513-5B73-4677-A113-2E1D557EC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DC406-8FE0-4EB6-929D-FF95DA965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8" y="0"/>
            <a:ext cx="12359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9A27-FF01-4515-A812-0B8E9FFA5A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927A8-47DD-44F0-89D2-CD62B3902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9911C-82A7-480B-AE5C-8910B4E7E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78" y="-131369"/>
            <a:ext cx="12241878" cy="698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4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4D68-D701-4E54-805B-E10E40E59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F7514-18D4-45CB-93B1-40F0223F07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DF66F-1552-4C91-855F-01AEEB5F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" y="0"/>
            <a:ext cx="12712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2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66E3-E454-4AAC-8D18-5B3713533B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9D48B-1441-4129-BAAB-7FC5E6E1C1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CF667-53CE-44BC-96A7-229FC1F6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86" y="0"/>
            <a:ext cx="12236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80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B4C8-5AE3-4223-9F32-6040E8895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3A5EE-FD09-43B4-A88E-C4B85C1AE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C016-726C-4C23-A99E-E7A72FC58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4" y="1"/>
            <a:ext cx="12233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3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A502-6F6C-4E19-8511-B0E537D25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FE7EA-C33D-48A5-9495-8D96D08DE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32CC8-214E-446D-9B45-F23C7B073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74" y="0"/>
            <a:ext cx="12307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8892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DCD0-ED87-4C00-9B6F-CEF033397E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7E354-F1E2-4937-896F-70BE1374D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EC535-871C-4199-854C-311DCB41A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71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3464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08E1-7006-411F-B3D5-8BF27FCBC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359DD-6877-469D-A683-25F88A323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6B9D8-7B0A-4146-8A06-F94389F8C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6" y="-71717"/>
            <a:ext cx="12186788" cy="69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D44B-47FB-42C2-AF01-D331A6B50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0477B-58EE-4C6A-AB22-835361ECC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EBFBF-974D-486D-85A1-1EA651BDE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27" y="0"/>
            <a:ext cx="12307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4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B7F9-F0E1-41FF-B26F-C4FC5C943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Thankyou</a:t>
            </a:r>
            <a:br>
              <a:rPr lang="en-US" dirty="0"/>
            </a:b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E5FD6-8BE5-400C-8A33-98941E7B8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5136952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9E75-A36A-4048-ACC2-A0C75DADC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D3272-0845-40A0-9F14-FE776CE22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8B9F0-EEE5-46EA-992D-514E1EC92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375" y="-475128"/>
            <a:ext cx="12582180" cy="733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0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5349-05AE-4E07-9C21-A621D2892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648BA-63B9-4FA3-AD76-DC991C395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03850-8286-4E42-BA0B-5F3624BF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59" y="-242047"/>
            <a:ext cx="13105518" cy="723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354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25BA7-E34B-454F-A13E-C1486368CE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55250-71AD-4138-8115-BF8720AB57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2B485-FD1D-4B6F-A2AC-1EA1F8D63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223" y="0"/>
            <a:ext cx="13152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6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BBFF-2E66-4E16-86FF-08321D2C1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DDD02-4D50-4166-9ED2-88681F8C56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0F4EE-EC03-4AED-84CC-A25CB9234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63" y="1775"/>
            <a:ext cx="12816610" cy="69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2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29B8-405E-4468-BC09-BEADB4298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FC6C2-CCCD-42BD-B36C-A5E35681AA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3C9DA-41B6-49B9-9F96-BA8447544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5" y="0"/>
            <a:ext cx="12717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2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2F62-0753-413D-A8E2-1ADC1C7AFD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7F3BF-81A5-4C4A-A9AF-F2CD0B4440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F3617-D3FB-42FA-8861-2C5CFB02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153" y="-179294"/>
            <a:ext cx="13124329" cy="69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6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FBD6-7D82-4B5B-90E2-69FAF96AF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B2D79-8C2B-42C1-9A36-E80239B7D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0144-D757-4605-AC87-A4EF2AAE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39" y="0"/>
            <a:ext cx="1229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69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C722-79F3-41FE-A214-882746695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5E10D-689D-4CF9-AEE8-9BB3DE9DF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97A32-55B6-440C-83C1-0077677C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06" y="-138953"/>
            <a:ext cx="13034682" cy="71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34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</TotalTime>
  <Words>10</Words>
  <Application>Microsoft Office PowerPoint</Application>
  <PresentationFormat>Widescreen</PresentationFormat>
  <Paragraphs>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</vt:lpstr>
      <vt:lpstr>Presented By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</dc:title>
  <dc:creator>Manahil Fatima</dc:creator>
  <cp:lastModifiedBy>Manahil Fatima</cp:lastModifiedBy>
  <cp:revision>1</cp:revision>
  <dcterms:created xsi:type="dcterms:W3CDTF">2025-11-30T17:42:17Z</dcterms:created>
  <dcterms:modified xsi:type="dcterms:W3CDTF">2025-11-30T17:46:20Z</dcterms:modified>
</cp:coreProperties>
</file>